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5" r:id="rId6"/>
    <p:sldId id="266" r:id="rId7"/>
    <p:sldId id="259" r:id="rId8"/>
    <p:sldId id="262" r:id="rId9"/>
    <p:sldId id="260" r:id="rId10"/>
    <p:sldId id="261" r:id="rId11"/>
    <p:sldId id="263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occionetto/meli-prox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Proxy </a:t>
            </a:r>
            <a:r>
              <a:rPr lang="pt-BR" dirty="0" err="1" smtClean="0"/>
              <a:t>Meli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pt-BR" dirty="0" smtClean="0"/>
              <a:t>Francisco </a:t>
            </a:r>
            <a:r>
              <a:rPr lang="pt-BR" dirty="0" err="1" smtClean="0"/>
              <a:t>Voccio</a:t>
            </a:r>
            <a:r>
              <a:rPr lang="pt-BR" dirty="0" smtClean="0"/>
              <a:t> </a:t>
            </a:r>
            <a:r>
              <a:rPr lang="pt-BR" dirty="0" err="1" smtClean="0"/>
              <a:t>netto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2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diagram</a:t>
            </a:r>
            <a:r>
              <a:rPr lang="pt-BR" dirty="0"/>
              <a:t> </a:t>
            </a:r>
            <a:r>
              <a:rPr lang="pt-BR" dirty="0" err="1" smtClean="0"/>
              <a:t>sequence</a:t>
            </a:r>
            <a:r>
              <a:rPr lang="pt-BR" dirty="0" smtClean="0"/>
              <a:t> (Status </a:t>
            </a:r>
            <a:r>
              <a:rPr lang="pt-BR" dirty="0" err="1" smtClean="0"/>
              <a:t>code</a:t>
            </a:r>
            <a:r>
              <a:rPr lang="pt-BR" dirty="0" smtClean="0"/>
              <a:t> 429)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96" y="1968623"/>
            <a:ext cx="5071490" cy="4706927"/>
          </a:xfrm>
        </p:spPr>
      </p:pic>
    </p:spTree>
    <p:extLst>
      <p:ext uri="{BB962C8B-B14F-4D97-AF65-F5344CB8AC3E}">
        <p14:creationId xmlns:p14="http://schemas.microsoft.com/office/powerpoint/2010/main" val="9059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Proxy </a:t>
            </a:r>
            <a:r>
              <a:rPr lang="pt-BR" dirty="0" err="1" smtClean="0"/>
              <a:t>Meli</a:t>
            </a:r>
            <a:r>
              <a:rPr lang="pt-BR" dirty="0" smtClean="0"/>
              <a:t> UI </a:t>
            </a:r>
            <a:r>
              <a:rPr lang="pt-BR" dirty="0"/>
              <a:t>- </a:t>
            </a:r>
            <a:r>
              <a:rPr lang="pt-BR" dirty="0" err="1"/>
              <a:t>Statistics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74" y="1944873"/>
            <a:ext cx="6344929" cy="4781686"/>
          </a:xfrm>
        </p:spPr>
      </p:pic>
    </p:spTree>
    <p:extLst>
      <p:ext uri="{BB962C8B-B14F-4D97-AF65-F5344CB8AC3E}">
        <p14:creationId xmlns:p14="http://schemas.microsoft.com/office/powerpoint/2010/main" val="16560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Proxy </a:t>
            </a:r>
            <a:r>
              <a:rPr lang="pt-BR" dirty="0" err="1"/>
              <a:t>Meli</a:t>
            </a:r>
            <a:r>
              <a:rPr lang="pt-BR" dirty="0"/>
              <a:t> UI - </a:t>
            </a:r>
            <a:r>
              <a:rPr lang="pt-BR" dirty="0" err="1" smtClean="0"/>
              <a:t>Control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01" y="2004250"/>
            <a:ext cx="8150320" cy="4681558"/>
          </a:xfrm>
        </p:spPr>
      </p:pic>
    </p:spTree>
    <p:extLst>
      <p:ext uri="{BB962C8B-B14F-4D97-AF65-F5344CB8AC3E}">
        <p14:creationId xmlns:p14="http://schemas.microsoft.com/office/powerpoint/2010/main" val="144154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6167" y="4426492"/>
            <a:ext cx="2265398" cy="1049235"/>
          </a:xfrm>
        </p:spPr>
        <p:txBody>
          <a:bodyPr/>
          <a:lstStyle/>
          <a:p>
            <a:r>
              <a:rPr lang="es-ES" dirty="0" smtClean="0"/>
              <a:t>Gracias </a:t>
            </a:r>
            <a:r>
              <a:rPr lang="pt-BR" dirty="0" smtClean="0"/>
              <a:t>;)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8557567" y="5291061"/>
            <a:ext cx="356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Contactos</a:t>
            </a:r>
            <a:r>
              <a:rPr lang="es-ES" dirty="0" smtClean="0"/>
              <a:t>: </a:t>
            </a:r>
            <a:r>
              <a:rPr lang="es-ES" dirty="0" err="1" smtClean="0"/>
              <a:t>voccio@gmail.com</a:t>
            </a:r>
            <a:endParaRPr lang="pt-B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57566" y="3471988"/>
            <a:ext cx="10113999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hlinkClick r:id="rId2"/>
              </a:rPr>
              <a:t>https://github.com/voccionetto/meli-proxy/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726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Problem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30" y="1992374"/>
            <a:ext cx="8242367" cy="4667132"/>
          </a:xfrm>
        </p:spPr>
      </p:pic>
    </p:spTree>
    <p:extLst>
      <p:ext uri="{BB962C8B-B14F-4D97-AF65-F5344CB8AC3E}">
        <p14:creationId xmlns:p14="http://schemas.microsoft.com/office/powerpoint/2010/main" val="1261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57" y="1956747"/>
            <a:ext cx="8693517" cy="4693433"/>
          </a:xfrm>
        </p:spPr>
      </p:pic>
    </p:spTree>
    <p:extLst>
      <p:ext uri="{BB962C8B-B14F-4D97-AF65-F5344CB8AC3E}">
        <p14:creationId xmlns:p14="http://schemas.microsoft.com/office/powerpoint/2010/main" val="2113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Docker-Compose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37" y="2019048"/>
            <a:ext cx="3877627" cy="47192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20" y="2019047"/>
            <a:ext cx="3680779" cy="4719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414" y="2019048"/>
            <a:ext cx="2632749" cy="471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Curl </a:t>
            </a:r>
            <a:r>
              <a:rPr lang="pt-BR" dirty="0" err="1" smtClean="0"/>
              <a:t>test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2" y="1992374"/>
            <a:ext cx="10604730" cy="4717184"/>
          </a:xfrm>
        </p:spPr>
      </p:pic>
    </p:spTree>
    <p:extLst>
      <p:ext uri="{BB962C8B-B14F-4D97-AF65-F5344CB8AC3E}">
        <p14:creationId xmlns:p14="http://schemas.microsoft.com/office/powerpoint/2010/main" val="206593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Curl </a:t>
            </a:r>
            <a:r>
              <a:rPr lang="pt-BR" dirty="0" err="1" smtClean="0"/>
              <a:t>test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1" y="2016124"/>
            <a:ext cx="10770534" cy="4705309"/>
          </a:xfrm>
        </p:spPr>
      </p:pic>
    </p:spTree>
    <p:extLst>
      <p:ext uri="{BB962C8B-B14F-4D97-AF65-F5344CB8AC3E}">
        <p14:creationId xmlns:p14="http://schemas.microsoft.com/office/powerpoint/2010/main" val="16986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</a:t>
            </a:r>
            <a:r>
              <a:rPr lang="pt-BR" dirty="0" err="1" smtClean="0"/>
              <a:t>Control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1" y="2016125"/>
            <a:ext cx="11246870" cy="4610306"/>
          </a:xfrm>
        </p:spPr>
      </p:pic>
    </p:spTree>
    <p:extLst>
      <p:ext uri="{BB962C8B-B14F-4D97-AF65-F5344CB8AC3E}">
        <p14:creationId xmlns:p14="http://schemas.microsoft.com/office/powerpoint/2010/main" val="15473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</a:t>
            </a:r>
            <a:r>
              <a:rPr lang="pt-BR" dirty="0" err="1" smtClean="0"/>
              <a:t>Restfull</a:t>
            </a:r>
            <a:endParaRPr lang="pt-B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770780"/>
              </p:ext>
            </p:extLst>
          </p:nvPr>
        </p:nvGraphicFramePr>
        <p:xfrm>
          <a:off x="1450975" y="2016125"/>
          <a:ext cx="9604376" cy="396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094"/>
                <a:gridCol w="2401094"/>
                <a:gridCol w="2401094"/>
                <a:gridCol w="240109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Verb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Path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Action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Used</a:t>
                      </a:r>
                      <a:r>
                        <a:rPr lang="pt-BR" sz="1200" dirty="0" smtClean="0"/>
                        <a:t> For</a:t>
                      </a:r>
                      <a:endParaRPr lang="pt-B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GET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adminControl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/id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GetAsync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Display</a:t>
                      </a:r>
                      <a:r>
                        <a:rPr lang="pt-BR" sz="1200" baseline="0" dirty="0" smtClean="0"/>
                        <a:t> a </a:t>
                      </a:r>
                      <a:r>
                        <a:rPr lang="pt-BR" sz="1200" baseline="0" dirty="0" err="1" smtClean="0"/>
                        <a:t>specific</a:t>
                      </a:r>
                      <a:r>
                        <a:rPr lang="pt-BR" sz="1200" baseline="0" dirty="0" smtClean="0"/>
                        <a:t> </a:t>
                      </a:r>
                      <a:r>
                        <a:rPr lang="pt-BR" sz="1200" baseline="0" dirty="0" err="1" smtClean="0"/>
                        <a:t>rule</a:t>
                      </a:r>
                      <a:endParaRPr lang="pt-B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POST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adminControl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PostAsync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Create</a:t>
                      </a:r>
                      <a:r>
                        <a:rPr lang="pt-BR" sz="1200" dirty="0" smtClean="0"/>
                        <a:t> a new </a:t>
                      </a:r>
                      <a:r>
                        <a:rPr lang="pt-BR" sz="1200" dirty="0" err="1" smtClean="0"/>
                        <a:t>Rule</a:t>
                      </a:r>
                      <a:endParaRPr lang="pt-B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PUT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adminControl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/id</a:t>
                      </a:r>
                      <a:endParaRPr lang="pt-B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PutAsync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Update</a:t>
                      </a:r>
                      <a:r>
                        <a:rPr lang="pt-BR" sz="1200" baseline="0" dirty="0" smtClean="0"/>
                        <a:t> a </a:t>
                      </a:r>
                      <a:r>
                        <a:rPr lang="pt-BR" sz="1200" baseline="0" dirty="0" err="1" smtClean="0"/>
                        <a:t>Rule</a:t>
                      </a:r>
                      <a:endParaRPr lang="pt-B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DELETE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adminControl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/id</a:t>
                      </a:r>
                      <a:endParaRPr lang="pt-B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DeleteAsync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Delete a </a:t>
                      </a:r>
                      <a:r>
                        <a:rPr lang="pt-BR" sz="1200" dirty="0" err="1" smtClean="0"/>
                        <a:t>Rule</a:t>
                      </a:r>
                      <a:endParaRPr lang="pt-B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GET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/v1/statistics/</a:t>
                      </a: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AllHits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GetAllRulesAsync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Display </a:t>
                      </a:r>
                      <a:r>
                        <a:rPr lang="pt-BR" sz="1200" dirty="0" err="1" smtClean="0"/>
                        <a:t>all</a:t>
                      </a:r>
                      <a:r>
                        <a:rPr lang="pt-BR" sz="1200" dirty="0" smtClean="0"/>
                        <a:t> hits per</a:t>
                      </a:r>
                      <a:r>
                        <a:rPr lang="pt-BR" sz="1200" baseline="0" dirty="0" smtClean="0"/>
                        <a:t> </a:t>
                      </a:r>
                      <a:r>
                        <a:rPr lang="pt-BR" sz="1200" baseline="0" dirty="0" err="1" smtClean="0"/>
                        <a:t>day</a:t>
                      </a:r>
                      <a:endParaRPr lang="pt-B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GET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/v1/statistics/</a:t>
                      </a: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OKHits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GetOKHitsAsync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Display hits 200</a:t>
                      </a:r>
                      <a:r>
                        <a:rPr lang="pt-BR" sz="1200" baseline="0" dirty="0" smtClean="0"/>
                        <a:t> </a:t>
                      </a:r>
                      <a:r>
                        <a:rPr lang="pt-BR" sz="1200" dirty="0" smtClean="0"/>
                        <a:t>per</a:t>
                      </a:r>
                      <a:r>
                        <a:rPr lang="pt-BR" sz="1200" baseline="0" dirty="0" smtClean="0"/>
                        <a:t> </a:t>
                      </a:r>
                      <a:r>
                        <a:rPr lang="pt-BR" sz="1200" baseline="0" dirty="0" err="1" smtClean="0"/>
                        <a:t>day</a:t>
                      </a:r>
                      <a:endParaRPr lang="pt-B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GET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/v1/statistics/</a:t>
                      </a: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TooManyRequestsHits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GetTooManyRequestsHitsAsync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Display hits 429 per</a:t>
                      </a:r>
                      <a:r>
                        <a:rPr lang="pt-BR" sz="1200" baseline="0" dirty="0" smtClean="0"/>
                        <a:t> </a:t>
                      </a:r>
                      <a:r>
                        <a:rPr lang="pt-BR" sz="1200" baseline="0" dirty="0" err="1" smtClean="0"/>
                        <a:t>day</a:t>
                      </a:r>
                      <a:endParaRPr lang="pt-B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GET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/v1/statistics/</a:t>
                      </a: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NotFoundRequestsHits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GetNotFoundRequestsHitsAsync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Display hits 404 per</a:t>
                      </a:r>
                      <a:r>
                        <a:rPr lang="pt-BR" sz="1200" baseline="0" dirty="0" smtClean="0"/>
                        <a:t> </a:t>
                      </a:r>
                      <a:r>
                        <a:rPr lang="pt-BR" sz="1200" baseline="0" dirty="0" err="1" smtClean="0"/>
                        <a:t>day</a:t>
                      </a:r>
                      <a:endParaRPr lang="pt-BR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GET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/v1/statistics/</a:t>
                      </a:r>
                      <a:r>
                        <a:rPr 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GetErrorsRequestsHitsAsync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/>
                        <a:t>ErrorsRequestsHits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Display hits 500 per</a:t>
                      </a:r>
                      <a:r>
                        <a:rPr lang="pt-BR" sz="1200" baseline="0" dirty="0" smtClean="0"/>
                        <a:t> </a:t>
                      </a:r>
                      <a:r>
                        <a:rPr lang="pt-BR" sz="1200" baseline="0" dirty="0" err="1" smtClean="0"/>
                        <a:t>day</a:t>
                      </a:r>
                      <a:endParaRPr lang="pt-BR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2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diagram</a:t>
            </a:r>
            <a:r>
              <a:rPr lang="pt-BR" dirty="0"/>
              <a:t> </a:t>
            </a:r>
            <a:r>
              <a:rPr lang="pt-BR" dirty="0" err="1"/>
              <a:t>sequence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68" y="1968623"/>
            <a:ext cx="7782791" cy="4705309"/>
          </a:xfrm>
        </p:spPr>
      </p:pic>
    </p:spTree>
    <p:extLst>
      <p:ext uri="{BB962C8B-B14F-4D97-AF65-F5344CB8AC3E}">
        <p14:creationId xmlns:p14="http://schemas.microsoft.com/office/powerpoint/2010/main" val="7018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91</TotalTime>
  <Words>115</Words>
  <Application>Microsoft Macintosh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Gill Sans MT</vt:lpstr>
      <vt:lpstr>Arial</vt:lpstr>
      <vt:lpstr>Gallery</vt:lpstr>
      <vt:lpstr>Proxy Meli</vt:lpstr>
      <vt:lpstr>Problem</vt:lpstr>
      <vt:lpstr>Solution</vt:lpstr>
      <vt:lpstr>Docker-Compose</vt:lpstr>
      <vt:lpstr>Curl test</vt:lpstr>
      <vt:lpstr>Curl test</vt:lpstr>
      <vt:lpstr>API Control</vt:lpstr>
      <vt:lpstr>API Restfull</vt:lpstr>
      <vt:lpstr>diagram sequence</vt:lpstr>
      <vt:lpstr>diagram sequence (Status code 429)</vt:lpstr>
      <vt:lpstr>Proxy Meli UI - Statistics</vt:lpstr>
      <vt:lpstr>Proxy Meli UI - Control</vt:lpstr>
      <vt:lpstr>Gracias ;)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Proxy Meli</dc:title>
  <dc:creator>Francisco Voccio Netto</dc:creator>
  <cp:lastModifiedBy>Francisco Voccio Netto</cp:lastModifiedBy>
  <cp:revision>12</cp:revision>
  <dcterms:created xsi:type="dcterms:W3CDTF">2019-08-25T22:42:22Z</dcterms:created>
  <dcterms:modified xsi:type="dcterms:W3CDTF">2019-08-27T02:22:03Z</dcterms:modified>
</cp:coreProperties>
</file>